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5FF"/>
    <a:srgbClr val="CCCCCC"/>
    <a:srgbClr val="F9AA4C"/>
    <a:srgbClr val="D5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517"/>
  </p:normalViewPr>
  <p:slideViewPr>
    <p:cSldViewPr snapToGrid="0">
      <p:cViewPr varScale="1">
        <p:scale>
          <a:sx n="113" d="100"/>
          <a:sy n="113" d="100"/>
        </p:scale>
        <p:origin x="1840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35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43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62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374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558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91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690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459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679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47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36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5C2A10-60DE-3C46-BC59-C475D541D356}" type="datetimeFigureOut">
              <a:rPr lang="en-US" smtClean="0"/>
              <a:t>12/19/24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61A0DE-BA0C-7F43-A2F9-CC9CF7414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065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816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E7022B-B034-87AF-5668-7E40794DB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7142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022287-B44C-0036-B011-F231C01BD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916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8AD18C-7006-6C59-4B64-7809D0703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630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4B384C-6C52-0C74-09B4-997091FBCA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540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6DEF21-7FEC-BC47-C011-140DDE9A1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04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973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933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777D5D-7EF2-B468-ED60-92ED41780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173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2F8D98-EBF7-3F09-B737-B14F9BD24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137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7466CF-AEB0-ED61-468F-40E34B23B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0089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B7FF49-3D9E-B3B7-378E-38816DF58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785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75203A-B3CB-9F5D-DFD8-44BDB348E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2652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761029-EE9C-115A-D1C2-683FC9E2C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5057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1617</TotalTime>
  <Words>0</Words>
  <Application>Microsoft Macintosh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18</cp:revision>
  <dcterms:created xsi:type="dcterms:W3CDTF">2024-12-18T15:09:48Z</dcterms:created>
  <dcterms:modified xsi:type="dcterms:W3CDTF">2024-12-19T18:07:33Z</dcterms:modified>
</cp:coreProperties>
</file>